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48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REPARACIÓN DE PLANCHA DE CORTINA DE RECEPCIÓN.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CENTRO PARQUE LIBERTAD</a:t>
            </a:r>
            <a:endParaRPr lang="es-ES" sz="2000" dirty="0"/>
          </a:p>
          <a:p>
            <a:r>
              <a:rPr lang="es-GT" sz="1800" dirty="0" smtClean="0"/>
              <a:t>19/10/2021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4429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690557" y="2783308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ANGULO EN PLANCHA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68" y="911081"/>
            <a:ext cx="4174286" cy="234803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506" y="3422485"/>
            <a:ext cx="4511903" cy="270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685014" y="344456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51009" y="306793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ANGULO EN PLANCHA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27" y="841527"/>
            <a:ext cx="4802174" cy="270122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856" y="3636566"/>
            <a:ext cx="4386944" cy="263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15961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32674</TotalTime>
  <Words>57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INSTALACIÓN DE ANGULO EN PLANCHA</vt:lpstr>
      <vt:lpstr>INSTALACIÓN DE ANGULO EN PLANCHA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2021-10-21T16:52:03Z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